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44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www.zakazmest.com/_ph/56/2/81141864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38" y="0"/>
            <a:ext cx="9926538" cy="685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60713" y="785794"/>
            <a:ext cx="4929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262696"/>
                </a:solidFill>
                <a:latin typeface="Bookman Old Style" pitchFamily="18" charset="0"/>
              </a:rPr>
              <a:t>НАШИ КЛАССНЫЕ ДЕЛА</a:t>
            </a:r>
            <a:endParaRPr lang="ru-RU" sz="2800" b="1" i="1" dirty="0">
              <a:solidFill>
                <a:srgbClr val="262696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1280" y="1309014"/>
            <a:ext cx="7433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Ребята, </a:t>
            </a:r>
            <a:r>
              <a:rPr lang="ru-RU" b="1" i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предлагаем отправиться в гости к СНЕЖИНКЕ.</a:t>
            </a:r>
          </a:p>
          <a:p>
            <a:pPr algn="ctr"/>
            <a:r>
              <a:rPr lang="ru-RU" b="1" i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anose="02050604050505020204" pitchFamily="18" charset="0"/>
                <a:cs typeface="Aharoni" panose="02010803020104030203" pitchFamily="2" charset="-79"/>
              </a:rPr>
              <a:t>Кто из нас самый наблюдательный, кто умеет фантазировать и мастерить? </a:t>
            </a:r>
          </a:p>
          <a:p>
            <a:pPr algn="ctr"/>
            <a:r>
              <a:rPr lang="ru-RU" b="1" i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anose="02050604050505020204" pitchFamily="18" charset="0"/>
                <a:cs typeface="Aharoni" panose="02010803020104030203" pitchFamily="2" charset="-79"/>
              </a:rPr>
              <a:t>Под новый год случаются чудеса. А разве снежинки – это не чудо природы?</a:t>
            </a:r>
            <a:endParaRPr lang="ru-RU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2" name="Picture 2" descr="http://ok.ya1.ru/uploads/posts/2011-01/1296218417_paper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2369">
            <a:off x="1013401" y="3423571"/>
            <a:ext cx="1546373" cy="1542756"/>
          </a:xfrm>
          <a:prstGeom prst="foldedCorner">
            <a:avLst>
              <a:gd name="adj" fmla="val 26148"/>
            </a:avLst>
          </a:prstGeom>
          <a:noFill/>
        </p:spPr>
      </p:pic>
      <p:sp>
        <p:nvSpPr>
          <p:cNvPr id="6" name="TextBox 5"/>
          <p:cNvSpPr txBox="1"/>
          <p:nvPr/>
        </p:nvSpPr>
        <p:spPr>
          <a:xfrm rot="21163471">
            <a:off x="884972" y="3737521"/>
            <a:ext cx="1644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ИДЕЯ 1</a:t>
            </a:r>
          </a:p>
          <a:p>
            <a:pPr algn="ctr"/>
            <a:r>
              <a:rPr lang="ru-RU" sz="1400" dirty="0" smtClean="0"/>
              <a:t>Я научу делать снежинку своими руками</a:t>
            </a:r>
            <a:endParaRPr lang="ru-RU" sz="1400" dirty="0"/>
          </a:p>
        </p:txBody>
      </p:sp>
      <p:pic>
        <p:nvPicPr>
          <p:cNvPr id="17" name="Picture 2" descr="http://ok.ya1.ru/uploads/posts/2011-01/1296218417_paper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249">
            <a:off x="2899388" y="3430310"/>
            <a:ext cx="1505706" cy="1796025"/>
          </a:xfrm>
          <a:prstGeom prst="foldedCorner">
            <a:avLst>
              <a:gd name="adj" fmla="val 26148"/>
            </a:avLst>
          </a:prstGeom>
          <a:noFill/>
        </p:spPr>
      </p:pic>
      <p:sp>
        <p:nvSpPr>
          <p:cNvPr id="15" name="TextBox 14"/>
          <p:cNvSpPr txBox="1"/>
          <p:nvPr/>
        </p:nvSpPr>
        <p:spPr>
          <a:xfrm rot="190640">
            <a:off x="2839796" y="3453729"/>
            <a:ext cx="15280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ИДЕЯ 2</a:t>
            </a:r>
          </a:p>
          <a:p>
            <a:pPr algn="ctr"/>
            <a:r>
              <a:rPr lang="ru-RU" sz="1400" dirty="0" smtClean="0"/>
              <a:t>Сочиним сказку</a:t>
            </a:r>
          </a:p>
          <a:p>
            <a:pPr algn="ctr"/>
            <a:r>
              <a:rPr lang="ru-RU" sz="1400" dirty="0" smtClean="0"/>
              <a:t>«В ТРИДЕСЯТОМ ЦАРСТВЕ, В СНЕЖИНКИНОМ ГОСУДАРСТВЕ»</a:t>
            </a:r>
          </a:p>
          <a:p>
            <a:pPr algn="ctr"/>
            <a:r>
              <a:rPr lang="ru-RU" sz="1400" dirty="0" smtClean="0"/>
              <a:t>Оформляем красочно</a:t>
            </a:r>
            <a:endParaRPr lang="ru-RU" sz="1400" dirty="0"/>
          </a:p>
        </p:txBody>
      </p:sp>
      <p:pic>
        <p:nvPicPr>
          <p:cNvPr id="18" name="Picture 2" descr="http://ok.ya1.ru/uploads/posts/2011-01/1296218417_paper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3402">
            <a:off x="4687073" y="3584625"/>
            <a:ext cx="1685414" cy="1685414"/>
          </a:xfrm>
          <a:prstGeom prst="foldedCorner">
            <a:avLst>
              <a:gd name="adj" fmla="val 26148"/>
            </a:avLst>
          </a:prstGeom>
          <a:noFill/>
        </p:spPr>
      </p:pic>
      <p:pic>
        <p:nvPicPr>
          <p:cNvPr id="19" name="Picture 2" descr="http://ok.ya1.ru/uploads/posts/2011-01/1296218417_paper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636" y="5441105"/>
            <a:ext cx="5078441" cy="788780"/>
          </a:xfrm>
          <a:prstGeom prst="foldedCorner">
            <a:avLst>
              <a:gd name="adj" fmla="val 26148"/>
            </a:avLst>
          </a:prstGeom>
          <a:noFill/>
        </p:spPr>
      </p:pic>
      <p:pic>
        <p:nvPicPr>
          <p:cNvPr id="20" name="Picture 2" descr="http://ok.ya1.ru/uploads/posts/2011-01/1296218417_paper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4943">
            <a:off x="6497169" y="3605818"/>
            <a:ext cx="1659821" cy="1659821"/>
          </a:xfrm>
          <a:prstGeom prst="foldedCorner">
            <a:avLst>
              <a:gd name="adj" fmla="val 26148"/>
            </a:avLst>
          </a:prstGeom>
          <a:noFill/>
        </p:spPr>
      </p:pic>
      <p:sp>
        <p:nvSpPr>
          <p:cNvPr id="21" name="TextBox 20"/>
          <p:cNvSpPr txBox="1"/>
          <p:nvPr/>
        </p:nvSpPr>
        <p:spPr>
          <a:xfrm rot="21248854">
            <a:off x="4687536" y="3927433"/>
            <a:ext cx="1537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ИДЕЯ 3</a:t>
            </a:r>
          </a:p>
          <a:p>
            <a:pPr algn="ctr"/>
            <a:r>
              <a:rPr lang="ru-RU" sz="1400" dirty="0" smtClean="0"/>
              <a:t>Юный фотограф</a:t>
            </a:r>
          </a:p>
          <a:p>
            <a:pPr algn="ctr"/>
            <a:r>
              <a:rPr lang="ru-RU" sz="1400" dirty="0" smtClean="0"/>
              <a:t>«Самая красивая снежинка»</a:t>
            </a:r>
            <a:endParaRPr lang="ru-RU" sz="1400" dirty="0"/>
          </a:p>
        </p:txBody>
      </p:sp>
      <p:sp>
        <p:nvSpPr>
          <p:cNvPr id="22" name="TextBox 21"/>
          <p:cNvSpPr txBox="1"/>
          <p:nvPr/>
        </p:nvSpPr>
        <p:spPr>
          <a:xfrm rot="999677">
            <a:off x="6467800" y="3842560"/>
            <a:ext cx="16449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ИДЕЯ 4</a:t>
            </a:r>
          </a:p>
          <a:p>
            <a:pPr algn="ctr"/>
            <a:r>
              <a:rPr lang="ru-RU" sz="1400" dirty="0" err="1" smtClean="0"/>
              <a:t>Снежинкин</a:t>
            </a:r>
            <a:r>
              <a:rPr lang="ru-RU" sz="1400" dirty="0" smtClean="0"/>
              <a:t> хоровод</a:t>
            </a:r>
          </a:p>
          <a:p>
            <a:pPr algn="ctr"/>
            <a:r>
              <a:rPr lang="ru-RU" sz="1400" dirty="0" smtClean="0"/>
              <a:t>(танцы, стихи и песни )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409406" y="5482227"/>
            <a:ext cx="5512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ВНИМАНИЕ!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Фотографии снежинок  можно приносить на </a:t>
            </a:r>
            <a:r>
              <a:rPr lang="ru-RU" sz="1600" b="1" dirty="0" err="1" smtClean="0">
                <a:solidFill>
                  <a:srgbClr val="002060"/>
                </a:solidFill>
              </a:rPr>
              <a:t>флешках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8860" y="6268036"/>
            <a:ext cx="1648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АКТИВ КЛАССА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6495" y="127307"/>
            <a:ext cx="164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Приложение 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299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Office PowerPoint</Application>
  <PresentationFormat>Лист A4 (210x297 мм)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3</cp:revision>
  <dcterms:created xsi:type="dcterms:W3CDTF">2014-02-10T17:27:00Z</dcterms:created>
  <dcterms:modified xsi:type="dcterms:W3CDTF">2014-02-10T18:36:56Z</dcterms:modified>
</cp:coreProperties>
</file>